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302" r:id="rId11"/>
    <p:sldId id="303" r:id="rId12"/>
    <p:sldId id="304" r:id="rId13"/>
    <p:sldId id="281" r:id="rId14"/>
    <p:sldId id="306" r:id="rId15"/>
    <p:sldId id="307" r:id="rId16"/>
    <p:sldId id="308" r:id="rId17"/>
    <p:sldId id="288" r:id="rId18"/>
    <p:sldId id="309" r:id="rId19"/>
    <p:sldId id="305" r:id="rId20"/>
    <p:sldId id="276" r:id="rId21"/>
    <p:sldId id="298" r:id="rId22"/>
    <p:sldId id="278" r:id="rId23"/>
    <p:sldId id="296" r:id="rId24"/>
    <p:sldId id="280" r:id="rId25"/>
    <p:sldId id="311" r:id="rId26"/>
    <p:sldId id="310" r:id="rId27"/>
    <p:sldId id="271" r:id="rId28"/>
    <p:sldId id="272" r:id="rId29"/>
    <p:sldId id="273" r:id="rId30"/>
    <p:sldId id="27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D8E8-FCFA-4F07-AF17-D21D59EE2078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797F2-F11B-448A-8F80-DD1AF8C3D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97F2-F11B-448A-8F80-DD1AF8C3DCF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3D4D-CB81-4B97-B77E-5F98A612E01F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DB06-D1AB-47C3-8465-F41156679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928671"/>
            <a:ext cx="7143800" cy="421484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Педсовет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современных педагогических технологий в работе с дошкольниками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358114" cy="521497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268760"/>
            <a:ext cx="69127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 системно-деятельностного подхода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551836"/>
            <a:ext cx="662473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технологию системно-деятельностного подхода   входят: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технология  проектной деятельности (проектного метода);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технология исследовательской деятельности;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технология развивающего обучения и др.);</a:t>
            </a:r>
          </a:p>
          <a:p>
            <a:pPr lvl="0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358114" cy="521497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196753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Игровые педагогические технологии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интенсивного развития интеллектуальных способностей детей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551836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636912"/>
            <a:ext cx="662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Игровые педагогические технологии интенсивного развития интеллектуальных способностей детей -это: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развивающих игр Б.П. Никитина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«Блоки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 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«Палочки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технология тренинга;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интенсивного развития интеллектуальных способностей детей дошкольного возраста «Сказочные лабиринты игры»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Воскобовича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358114" cy="521497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1967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551836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052736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обучения и развития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120950"/>
            <a:ext cx="64807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00"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обучения и развития это:</a:t>
            </a:r>
          </a:p>
          <a:p>
            <a:pPr marL="324000" lvl="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«ТРИЗ»;</a:t>
            </a:r>
          </a:p>
          <a:p>
            <a:pPr marL="324000" lvl="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экологического образования детей; </a:t>
            </a:r>
          </a:p>
          <a:p>
            <a:pPr marL="324000" lvl="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формирования основ безопасности жизнедеятельности; </a:t>
            </a:r>
          </a:p>
          <a:p>
            <a:pPr marL="324000" lvl="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обучения детей раннего возраста; </a:t>
            </a:r>
          </a:p>
          <a:p>
            <a:pPr marL="324000" lvl="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обучения чтению и др.)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задание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700" dirty="0" smtClean="0">
                <a:solidFill>
                  <a:srgbClr val="FFFF00"/>
                </a:solidFill>
              </a:rPr>
              <a:t/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91680" y="1149982"/>
            <a:ext cx="54726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Составить два определения понятия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педагогическая технология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3" y="2708920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«Педагогическая технология» - это ..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задание.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Определить, о какой технологии идет речь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таблицей: по содержанию технологии определить её название.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91680" y="1519313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3" y="2708920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задание.</a:t>
            </a: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 по представленным предметам здоровьесберегающие технологии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91680" y="1519313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3" y="2708920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3356992"/>
          <a:ext cx="6096000" cy="247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2682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Разноцветные пятна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Мешочек с травой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Диск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Кувшин с водой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Книга сказок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Песок в контейнере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Канат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Массажная перчатка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Снег, стекло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Мнемотаблицы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 на задание 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91680" y="1519313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3" y="2708920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2636914"/>
          <a:ext cx="6096000" cy="3240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001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Разноцветные пятна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Цветотерапия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Мешочек с травой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Ароматерапия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Диск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Музыкотерапия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Кувшин с водой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Закаливание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Книга сказок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Сказкотерапия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Песок в контейнере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Песочная терапия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Канат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Профилактика плоскостопия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Массажная перчатка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Массаж и самомассаж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Снег, стекло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Исследовательская деятельность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Мнемотаблицы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ТРИЗ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6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7142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735516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задание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Впишите структуру непосредственно образовательной деятельности в технологии деятельностного метода: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(шесть последовательных этапов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7142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7355160" cy="528945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 на задание №4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Введение в ситуацию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Актуализация. 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Затруднение в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Открытие детьми нового знания (способа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действий).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Включение нового знания (способа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действия) в систему знаний ребенка.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Осмысление (итог).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358114" cy="5214973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МНЕМОТЕХНИКА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искусство запоминания путем образования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искусственных ассоциаций при помощи системы методов и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приемов, обеспечивающих эффективное запоминание, сохранение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и воспроизведение  информации, цель которой развитие не только    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памяти различных видов (зрительной, слуховой, двигательной и    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тактильной), но и мышления, внимания, воображения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412776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19675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551836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1052736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120950"/>
            <a:ext cx="64807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00"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1268760"/>
            <a:ext cx="4896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916832"/>
            <a:ext cx="57606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"Учите ребёнка каким-нибудь неизвестным ему пяти словам - он будет</a:t>
            </a:r>
            <a:r>
              <a:rPr lang="ru-RU" sz="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 и напрасно мучиться, но свяжите двадцать таких слов с картинками,</a:t>
            </a:r>
            <a:r>
              <a:rPr lang="ru-RU" sz="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он их усвоит на лету".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К.Д.Ушинский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28671"/>
            <a:ext cx="6336704" cy="421484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стимулирование  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активности  и  повышение 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компетентности педагогов ДОУ по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вопросу использования современных    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педагогических технологий в  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образовательном процессе.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358114" cy="5572163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ds05.infourok.ru/uploads/ex/12b6/00015ebd-6870e965/640/img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36712"/>
            <a:ext cx="72008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928670"/>
            <a:ext cx="7358114" cy="5143535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07128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задание.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Мнемотаблица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«Новый год»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player.myshared.ru/10/959830/slides/slide_10.jpg"/>
          <p:cNvPicPr/>
          <p:nvPr/>
        </p:nvPicPr>
        <p:blipFill>
          <a:blip r:embed="rId3" cstate="print"/>
          <a:srcRect t="15357" r="54172"/>
          <a:stretch>
            <a:fillRect/>
          </a:stretch>
        </p:blipFill>
        <p:spPr bwMode="auto">
          <a:xfrm>
            <a:off x="1547664" y="1484784"/>
            <a:ext cx="6523439" cy="444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700" dirty="0" smtClean="0">
                <a:solidFill>
                  <a:srgbClr val="FFFF00"/>
                </a:solidFill>
              </a:rPr>
              <a:t/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player.myshared.ru/10/959830/slides/slide_10.jpg"/>
          <p:cNvPicPr/>
          <p:nvPr/>
        </p:nvPicPr>
        <p:blipFill>
          <a:blip r:embed="rId3" cstate="print"/>
          <a:srcRect t="22612"/>
          <a:stretch>
            <a:fillRect/>
          </a:stretch>
        </p:blipFill>
        <p:spPr bwMode="auto">
          <a:xfrm>
            <a:off x="683568" y="836712"/>
            <a:ext cx="77048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«Весна»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700" dirty="0" smtClean="0">
                <a:solidFill>
                  <a:srgbClr val="FFFF00"/>
                </a:solidFill>
              </a:rPr>
              <a:t/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player.myshared.ru/10/959830/slides/slide_9.jpg"/>
          <p:cNvPicPr/>
          <p:nvPr/>
        </p:nvPicPr>
        <p:blipFill>
          <a:blip r:embed="rId3" cstate="print"/>
          <a:srcRect t="14618" r="57428"/>
          <a:stretch>
            <a:fillRect/>
          </a:stretch>
        </p:blipFill>
        <p:spPr bwMode="auto">
          <a:xfrm>
            <a:off x="971600" y="1268760"/>
            <a:ext cx="72728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358114" cy="5286411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700" dirty="0" smtClean="0">
                <a:solidFill>
                  <a:srgbClr val="FFFF00"/>
                </a:solidFill>
              </a:rPr>
              <a:t/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900igr.net/up/datas/67570/024.jpg"/>
          <p:cNvPicPr/>
          <p:nvPr/>
        </p:nvPicPr>
        <p:blipFill>
          <a:blip r:embed="rId4" cstate="print"/>
          <a:srcRect t="14872" r="46982" b="44438"/>
          <a:stretch>
            <a:fillRect/>
          </a:stretch>
        </p:blipFill>
        <p:spPr bwMode="auto">
          <a:xfrm>
            <a:off x="971600" y="1052736"/>
            <a:ext cx="36724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44232" y="139833"/>
            <a:ext cx="405553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Отгадай загадку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900igr.net/up/datas/67570/024.jpg"/>
          <p:cNvPicPr/>
          <p:nvPr/>
        </p:nvPicPr>
        <p:blipFill>
          <a:blip r:embed="rId4" cstate="print"/>
          <a:srcRect t="55390" r="47710"/>
          <a:stretch>
            <a:fillRect/>
          </a:stretch>
        </p:blipFill>
        <p:spPr bwMode="auto">
          <a:xfrm>
            <a:off x="4716016" y="1124744"/>
            <a:ext cx="33843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5698976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76672"/>
            <a:ext cx="735516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«Собери слово»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0" y="908720"/>
          <a:ext cx="7200800" cy="511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</a:tblGrid>
              <a:tr h="3758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solidFill>
                          <a:srgbClr val="00B05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9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err="1">
                          <a:solidFill>
                            <a:srgbClr val="984806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074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984806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87"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Подсказка. </a:t>
                      </a:r>
                      <a:r>
                        <a:rPr lang="ru-RU" sz="16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1.Синий цвет.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слово означает самовыражение и самоутверждение ребенка, где ярко раскрывается его индивидуальность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2.Коричневый цвет.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слово включает в себе методы, приемы, последовательность операций и процедур, она тесно связана с применяемыми средствами, оборудованием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используемыми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материалами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3.Зеленый цвет.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теоретическая работа, разработка предстоящей деятельности педагога и воспитанников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7142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836712"/>
            <a:ext cx="7200800" cy="528945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Назовите игры для формирования у детей дошкольного возраста</a:t>
            </a:r>
            <a:r>
              <a:rPr lang="ru-RU" sz="5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культуры общения (игровая технология)</a:t>
            </a:r>
          </a:p>
          <a:p>
            <a:pPr algn="ctr">
              <a:buNone/>
            </a:pPr>
            <a:endParaRPr lang="ru-RU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«</a:t>
            </a:r>
            <a:r>
              <a:rPr lang="ru-RU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Совушка</a:t>
            </a: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сова»</a:t>
            </a:r>
          </a:p>
          <a:p>
            <a:pPr>
              <a:buNone/>
            </a:pP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2. «Жизнь в лесу»</a:t>
            </a:r>
          </a:p>
          <a:p>
            <a:pPr>
              <a:buNone/>
            </a:pP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3. «Добрые эльфы» </a:t>
            </a:r>
          </a:p>
          <a:p>
            <a:pPr>
              <a:buNone/>
            </a:pP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4. «Передача чувств»</a:t>
            </a:r>
          </a:p>
          <a:p>
            <a:pPr>
              <a:buNone/>
            </a:pP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5.«Ожившие игрушки» </a:t>
            </a:r>
          </a:p>
          <a:p>
            <a:pPr>
              <a:buNone/>
            </a:pP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6. «Назови себя»</a:t>
            </a:r>
          </a:p>
          <a:p>
            <a:pPr>
              <a:buNone/>
            </a:pPr>
            <a:r>
              <a:rPr lang="ru-RU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7. «Волшебный стул»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8. «Зайчики и лиса»</a:t>
            </a:r>
          </a:p>
          <a:p>
            <a:pPr algn="ctr">
              <a:buNone/>
            </a:pPr>
            <a:endParaRPr lang="ru-RU" sz="4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жребию разыгрывается,  кто какую игру проведет с педагогами.</a:t>
            </a:r>
            <a:endParaRPr lang="ru-RU" sz="4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dirty="0" smtClean="0">
                <a:solidFill>
                  <a:srgbClr val="C00000"/>
                </a:solidFill>
              </a:rPr>
              <a:t> 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857232"/>
            <a:ext cx="7143800" cy="5214973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 было комфортно на протяжении всей игры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У кого возникали трудности, в чем именно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бы вы хотели перенести в свою практическую деятельность?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215238" cy="521497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Современные педагогические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гарантируют достижения дошкольника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 дальнейшем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гарантируют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успешное обучение в школе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857232"/>
            <a:ext cx="7143800" cy="5214973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творец технологии,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даже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имеет дело с заимствованиями.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Создание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невозможно без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творчества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педагога, научившегося работать на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технологическом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уровне, всегда будет главным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ориентиром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познавательный процесс в его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развивающемся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состоянии.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наших руках, поэтому их нельзя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опускать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0"/>
            <a:ext cx="7244308" cy="4372537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проведения: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«Использование современных педагогических     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технологий в   работе с дошкольниками»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2.Презентация «Игровые технологии в работе с   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детьми  дошкольного возраста»  из опыта работы   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воспитателя </a:t>
            </a:r>
            <a:r>
              <a:rPr lang="ru-RU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Зокоевой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З.В.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3.Доклад «Игровые технологии в работе с детьми  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дошкольного возраста» опыт работы </a:t>
            </a:r>
            <a:r>
              <a:rPr lang="ru-RU" sz="2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Кочиевой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В.А.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Обсуждение проекта решения и вынесение    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решений    педсовета.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857232"/>
            <a:ext cx="7143800" cy="521497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Творите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сами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Как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 детей без воображения,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так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 и педагога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творческих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порывов.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Творческих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Вам успехов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1"/>
            <a:ext cx="7143800" cy="421484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00100" y="1665363"/>
            <a:ext cx="7072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воспитывается разными случайностями, его окружающими. Педагогика должна дать направление этим случайностям.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29261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29261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29261E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29261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29261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 Ф. Одоевский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1"/>
            <a:ext cx="7143800" cy="421484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задача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 дошкольного учреждения 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выбрать методы и формы организации работы с детьми, инновационные педагогические технологии, которые оптимально соответствуют поставленной цели развития личности.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142983"/>
            <a:ext cx="6572296" cy="4000529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Современные педагогические технологии в дошкольном образовании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реализацию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071545"/>
            <a:ext cx="6643734" cy="4857785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Принципиально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важной стороной в педагогической технологии </a:t>
            </a:r>
            <a:r>
              <a:rPr lang="ru-RU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 позиция ребенка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воспитательно-образовательном процессе, отношение к ребенку со стороны взрослых. 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Взрослый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общении с детьми придерживается положения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рядом, не над ним, а вместе!».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цель- содействовать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становлению ребенка как личности.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358114" cy="5214973"/>
          </a:xfrm>
        </p:spPr>
        <p:txBody>
          <a:bodyPr>
            <a:normAutofit fontScale="9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числу современных образовательных технологий можно отнести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smtClean="0">
                <a:latin typeface="Times New Roman" pitchFamily="18" charset="0"/>
                <a:cs typeface="Times New Roman" pitchFamily="18" charset="0"/>
              </a:rPr>
              <a:t> -здоровьесберегающие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технологии;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технологии проектной деятельности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технология исследовательской деятельности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информационно-коммуникационные технологии;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личностно-ориентированные технологии;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технология портфолио дошкольника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игровая технология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технология «ТРИЗ» и др.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921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358114" cy="5214973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Как известно, технология – это система методов, способов, приёмов обучения, воспитательных средств, направленных на достижение позитивного результата за счёт динамичных изменений в личностном развитии ребёнка в современных социокультурных условиях.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406</Words>
  <Application>Microsoft Office PowerPoint</Application>
  <PresentationFormat>Экран (4:3)</PresentationFormat>
  <Paragraphs>180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Педсовет  Использование современных педагогических технологий в работе с дошкольниками</vt:lpstr>
      <vt:lpstr> Цель: стимулирование          активности  и  повышение         компетентности педагогов ДОУ по      вопросу использования современных            педагогических технологий в          образовательном процессе.</vt:lpstr>
      <vt:lpstr>                                                    План проведения:  1.«Использование современных педагогических           технологий в   работе с дошкольниками» 2.Презентация «Игровые технологии в работе с         детьми  дошкольного возраста»  из опыта работы         воспитателя Зокоевой З.В.  3.Доклад «Игровые технологии в работе с детьми       дошкольного возраста» опыт работы Кочиевой В.А. 4. Обсуждение проекта решения и вынесение           решений    педсовета.   </vt:lpstr>
      <vt:lpstr>  </vt:lpstr>
      <vt:lpstr>        Поэтому основная задача  педагогов дошкольного учреждения – выбрать методы и формы организации работы с детьми, инновационные педагогические технологии, которые оптимально соответствуют поставленной цели развития личности.  </vt:lpstr>
      <vt:lpstr> Современные педагогические технологии в дошкольном образовании направлены на реализацию федерального государственного образовательного стандарта дошкольного образования.   </vt:lpstr>
      <vt:lpstr>   Принципиально важной стороной в педагогической технологии является позиция ребенка в воспитательно-образовательном процессе, отношение к ребенку со стороны взрослых.   Взрослый в общении с детьми придерживается положения:  «Не рядом, не над ним, а вместе!».  Его цель- содействовать становлению ребенка как личности.    </vt:lpstr>
      <vt:lpstr>      К числу современных образовательных технологий можно отнести:  -здоровьесберегающие технологии;    - технологии проектной деятельности - технология исследовательской деятельности - информационно-коммуникационные технологии; - личностно-ориентированные технологии; - технология портфолио дошкольника - игровая технология - технология «ТРИЗ» и др.        </vt:lpstr>
      <vt:lpstr>Технологии    .       </vt:lpstr>
      <vt:lpstr> </vt:lpstr>
      <vt:lpstr>  </vt:lpstr>
      <vt:lpstr>  </vt:lpstr>
      <vt:lpstr> 1. задание                         </vt:lpstr>
      <vt:lpstr> 2. задание.    Определить, о какой технологии идет речь.   Работа с таблицей: по содержанию технологии определить её название.          </vt:lpstr>
      <vt:lpstr> 3 задание.   Определить по представленным предметам здоровьесберегающие технологии:            </vt:lpstr>
      <vt:lpstr>Проверь себя Ответы на задание № 3              </vt:lpstr>
      <vt:lpstr>.</vt:lpstr>
      <vt:lpstr>.</vt:lpstr>
      <vt:lpstr>            МНЕМОТЕХНИКА - искусство запоминания путем образования        искусственных ассоциаций при помощи системы методов и         приемов, обеспечивающих эффективное запоминание, сохранение        и воспроизведение  информации, цель которой развитие не только             памяти различных видов (зрительной, слуховой, двигательной и             тактильной), но и мышления, внимания, воображения </vt:lpstr>
      <vt:lpstr>  </vt:lpstr>
      <vt:lpstr>               </vt:lpstr>
      <vt:lpstr>                          </vt:lpstr>
      <vt:lpstr>    «Весна»                            </vt:lpstr>
      <vt:lpstr>                          </vt:lpstr>
      <vt:lpstr>.</vt:lpstr>
      <vt:lpstr>.</vt:lpstr>
      <vt:lpstr>                                              Рефлексия  • Кому было комфортно на протяжении всей игры?  • У кого возникали трудности, в чем именно?  • Что бы вы хотели перенести в свою практическую деятельность?                                                                                                                                                                </vt:lpstr>
      <vt:lpstr>                   Заключение   Современные педагогические технологии гарантируют достижения дошкольника и в дальнейшем гарантируют  их успешное обучение в школе.                                                                                                                                                                   </vt:lpstr>
      <vt:lpstr>                     Каждый педагог – творец технологии,             даже если имеет дело с заимствованиями.                    Создание технологии невозможно без             творчества.   Для педагога, научившегося работать на          технологическом уровне, всегда будет главным         ориентиром познавательный процесс в его           развивающемся состоянии.           Все в наших руках, поэтому их нельзя                                       опускать.                                                                                                                                                                  </vt:lpstr>
      <vt:lpstr>                                             Творите сами.            Как нет детей без воображения,         так нет и педагога без творческих                        порывов.             Творческих Вам успехов!                                                                                                                                             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 Использование современных педагогических технологий в обучении дошкольников</dc:title>
  <dc:creator>Admin</dc:creator>
  <cp:lastModifiedBy>admin</cp:lastModifiedBy>
  <cp:revision>65</cp:revision>
  <dcterms:created xsi:type="dcterms:W3CDTF">2015-04-09T03:11:45Z</dcterms:created>
  <dcterms:modified xsi:type="dcterms:W3CDTF">2019-03-07T03:01:48Z</dcterms:modified>
</cp:coreProperties>
</file>